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312" r:id="rId5"/>
    <p:sldId id="316" r:id="rId6"/>
    <p:sldId id="330" r:id="rId7"/>
    <p:sldId id="351" r:id="rId8"/>
    <p:sldId id="337" r:id="rId9"/>
    <p:sldId id="338" r:id="rId10"/>
    <p:sldId id="352" r:id="rId11"/>
    <p:sldId id="310" r:id="rId12"/>
    <p:sldId id="264" r:id="rId13"/>
    <p:sldId id="339" r:id="rId14"/>
    <p:sldId id="340" r:id="rId15"/>
    <p:sldId id="341" r:id="rId16"/>
    <p:sldId id="342" r:id="rId17"/>
    <p:sldId id="343" r:id="rId18"/>
    <p:sldId id="263" r:id="rId19"/>
    <p:sldId id="344" r:id="rId20"/>
    <p:sldId id="345" r:id="rId21"/>
    <p:sldId id="346" r:id="rId22"/>
    <p:sldId id="320" r:id="rId23"/>
    <p:sldId id="349" r:id="rId24"/>
    <p:sldId id="350" r:id="rId25"/>
    <p:sldId id="356" r:id="rId26"/>
    <p:sldId id="354" r:id="rId27"/>
    <p:sldId id="355" r:id="rId28"/>
    <p:sldId id="357" r:id="rId29"/>
    <p:sldId id="3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6" d="100"/>
          <a:sy n="66" d="100"/>
        </p:scale>
        <p:origin x="600" y="5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hyperlink" Target="https://creativecommons.org/licenses/by-sa/3.0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3028072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25" y="4432382"/>
            <a:ext cx="4579668" cy="1166797"/>
          </a:xfrm>
        </p:spPr>
        <p:txBody>
          <a:bodyPr/>
          <a:lstStyle/>
          <a:p>
            <a:r>
              <a:rPr lang="en-US" dirty="0"/>
              <a:t>By- Dr. Loganathan R</a:t>
            </a:r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Click</a:t>
            </a:r>
            <a:r>
              <a:rPr lang="en-US" dirty="0"/>
              <a:t>.</a:t>
            </a:r>
            <a:endParaRPr lang="en-US" b="1" dirty="0"/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998" y="568140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24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26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1015</TotalTime>
  <Words>2045</Words>
  <Application>Microsoft Office PowerPoint</Application>
  <PresentationFormat>Widescreen</PresentationFormat>
  <Paragraphs>305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INTRODUCTION TO GIT/GITHUB</vt:lpstr>
      <vt:lpstr>Agenda</vt:lpstr>
      <vt:lpstr>What is Version Control System ?</vt:lpstr>
      <vt:lpstr>Why is Version Control Needed?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Anurag Bhatt</cp:lastModifiedBy>
  <cp:revision>23</cp:revision>
  <dcterms:created xsi:type="dcterms:W3CDTF">2022-03-09T15:03:45Z</dcterms:created>
  <dcterms:modified xsi:type="dcterms:W3CDTF">2022-03-11T19:28:45Z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